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862a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862a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b18f9b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b18f9b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7349387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7349387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734938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734938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7349387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7349387e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Our Love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Grigg-Miller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Katie Grigg-Miller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544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winds around you blow,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 my hand.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raging waters flow,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help you to land,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62750"/>
            <a:ext cx="7630200" cy="3411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847100" cy="4544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fearful, when you’re blue,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don’t despair.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world gives up on you,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still be there,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62750"/>
            <a:ext cx="7630200" cy="3411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 [x3]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Macintosh PowerPoint</Application>
  <PresentationFormat>On-screen Show (16:9)</PresentationFormat>
  <Paragraphs>15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2025-10-03T01:22:16Z</dcterms:modified>
</cp:coreProperties>
</file>